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95" r:id="rId15"/>
    <p:sldId id="296" r:id="rId16"/>
    <p:sldId id="297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3EE4-E232-4D93-981D-122C216F88D4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1E2C-021E-427D-8855-2B6FAA4D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ah Creek - Gros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8838" y="0"/>
            <a:ext cx="7426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ah Creek Table #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27075"/>
            <a:ext cx="9144000" cy="540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ah Creek Trifecta Winne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LatahCreek Xmas 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Latah Creek Ladies</dc:title>
  <dc:creator>Sue</dc:creator>
  <cp:lastModifiedBy>Sue</cp:lastModifiedBy>
  <cp:revision>3</cp:revision>
  <dcterms:created xsi:type="dcterms:W3CDTF">2023-03-25T15:45:09Z</dcterms:created>
  <dcterms:modified xsi:type="dcterms:W3CDTF">2023-03-25T15:56:33Z</dcterms:modified>
</cp:coreProperties>
</file>